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6" autoAdjust="0"/>
    <p:restoredTop sz="94660"/>
  </p:normalViewPr>
  <p:slideViewPr>
    <p:cSldViewPr snapToGrid="0">
      <p:cViewPr varScale="1">
        <p:scale>
          <a:sx n="86" d="100"/>
          <a:sy n="86" d="100"/>
        </p:scale>
        <p:origin x="33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F9CC8-9AD0-4ABE-8A87-41B7496C44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74DB78-DAA8-4F97-9F7E-4CD9594002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B8D144-FFF3-4458-81C6-D82DD34F4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20A03-18A7-48B4-A645-43E43C2EC42C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FBA8D6-4A25-4AF0-9EC9-AF7CE26B9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A7EAF3-7FAC-4EDE-A5D7-18BD7850E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93906-71B0-4E88-8938-FFFFE35853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8718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DBB52-C0D1-4D27-B89E-C4E17A207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409D62-10A2-4597-A9FC-A58E4CEBE9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3A108A-6AD6-4779-9D26-AFF5EFB6E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20A03-18A7-48B4-A645-43E43C2EC42C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74442C-F2CC-441E-92C7-010C47FD5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C94F62-1E38-45AC-AF5E-CFA241919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93906-71B0-4E88-8938-FFFFE35853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28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1A1BDC-06B7-4B06-97AB-13DE52FE46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22290A-1486-4CCB-A4FE-8C523566AB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5F4197-A0A0-4F25-ADE6-38001EF95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20A03-18A7-48B4-A645-43E43C2EC42C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D5CD0-6140-40F1-B813-99CC767E3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CABB6-612A-4FCB-84BA-2A728C414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93906-71B0-4E88-8938-FFFFE35853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0548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6FE87-491A-4E08-BCF4-AB490F12D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DEABA4-E026-4E1A-84EA-28C5E783AE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ACD80-9BCA-4524-8B57-8CBD68236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20A03-18A7-48B4-A645-43E43C2EC42C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7A038-29BF-4383-B0CC-2EC626D49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3CD07D-137A-4085-9F8F-4640A4FDA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93906-71B0-4E88-8938-FFFFE35853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1493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56C2A-2F48-4F93-9EC5-794CF760D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CACE12-B152-4211-8403-782EA9EC1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7F860-363B-4F2A-B3AA-5AE7A51E9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20A03-18A7-48B4-A645-43E43C2EC42C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A2705-D578-435E-A2A6-5CEACD7FB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912A9-2EB8-4E33-83EB-153307E98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93906-71B0-4E88-8938-FFFFE35853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6985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98454-775B-463B-8EB4-994B6DE42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43CD1-5318-488F-91A8-E8891C43D5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AE1BFB-7FEF-4356-8CB7-E8C3A513B1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B6C2A2-2DFD-4257-A81A-DC4385ACC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20A03-18A7-48B4-A645-43E43C2EC42C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59654D-0144-465F-81EE-FF4866FCE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78697A-A756-4BD1-8EE1-5BF810A27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93906-71B0-4E88-8938-FFFFE35853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3559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FE710-878D-49DC-BD67-BF1C44705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735EA5-054A-4A0A-B46D-754D83A4AE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BD0B2C-2DA5-4C2A-838D-3872E1B54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44F9F5-822A-4A7E-BA76-ACCE33A235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ABB026-8E41-43F2-975A-CEB2548493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3E70AA-8289-4B7A-B8AA-BAE346D86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20A03-18A7-48B4-A645-43E43C2EC42C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003B45-9CAF-4B9C-9AF7-BE58EB6C1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F4D664-6886-4F74-A429-C7823B5DF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93906-71B0-4E88-8938-FFFFE35853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9412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57E4E-3050-4533-A2EF-C2ED64468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691EA9-5250-44A2-B962-E4BCFB2FF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20A03-18A7-48B4-A645-43E43C2EC42C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0DDA35-3A12-49FF-B0AF-9D45161EC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EBC340-D1D6-4E39-896F-DF7703B2C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93906-71B0-4E88-8938-FFFFE35853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9846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F01C13-E1F9-4414-BF35-18A9F188B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20A03-18A7-48B4-A645-43E43C2EC42C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1D46DB-0907-42F2-BFC3-E8E87B673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4890DD-B12D-4510-832F-2586AD547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93906-71B0-4E88-8938-FFFFE35853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764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1B7D8-2747-46F0-879D-F59284F18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36F95-E7FF-4255-915F-0C54477C0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F2DEF5-CE65-4DEB-A656-08818A94D5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38A2E8-46B6-499D-B80F-D5AB46010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20A03-18A7-48B4-A645-43E43C2EC42C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70557A-EC6B-461A-AC54-27A29F920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29697C-92AE-424C-837B-FBA2E0A99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93906-71B0-4E88-8938-FFFFE35853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018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0BB34-A618-446D-A327-33C5B5CB7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6FCE4-63CC-4BE2-B729-C4337838EA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D9F5EE-39B3-4524-8AE2-551485117B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51C174-3153-424E-A432-560889EED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20A03-18A7-48B4-A645-43E43C2EC42C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61079F-245C-4A65-8BB0-101060608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620AD9-79E5-4993-B41A-79F418540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93906-71B0-4E88-8938-FFFFE35853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9871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786E87-1AC0-445A-BB7C-2A2370C6E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DC8436-D36C-47BF-A04F-64B25BDC54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E1C00-B05E-42C3-9B2F-3E5B151D14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C20A03-18A7-48B4-A645-43E43C2EC42C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67E4EB-4A9B-4965-BE25-47E378F8A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5F7F3-0B1D-493B-9AE1-FF4019DD65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A93906-71B0-4E88-8938-FFFFE35853E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149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BF2E1-990B-49B9-92A6-83DBAE2FEE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2: </a:t>
            </a:r>
            <a:br>
              <a:rPr lang="en-US" dirty="0"/>
            </a:br>
            <a:r>
              <a:rPr lang="en-US" sz="6000" dirty="0"/>
              <a:t>FINDING VULNERABILITIES OF A GIVEN WEBSITE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CC9463-9760-4295-9377-7D244500F4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PRAGYA PARAMITA DAS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86813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1FEC7E-3202-4A0B-AD99-9F16A77D93C2}"/>
              </a:ext>
            </a:extLst>
          </p:cNvPr>
          <p:cNvSpPr txBox="1"/>
          <p:nvPr/>
        </p:nvSpPr>
        <p:spPr>
          <a:xfrm>
            <a:off x="967666" y="834501"/>
            <a:ext cx="104845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report we can see, they are divided into four parts :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Low                  :Vulnerability with low risks</a:t>
            </a:r>
            <a:br>
              <a:rPr lang="en-US" dirty="0"/>
            </a:br>
            <a:r>
              <a:rPr lang="en-US" dirty="0"/>
              <a:t>Medium          :Vulnerabilities will medium risk</a:t>
            </a:r>
            <a:br>
              <a:rPr lang="en-US" dirty="0"/>
            </a:br>
            <a:r>
              <a:rPr lang="en-US" dirty="0"/>
              <a:t>Critical             :Vulnerabilities with high </a:t>
            </a:r>
            <a:r>
              <a:rPr lang="en-US"/>
              <a:t>risks , easy </a:t>
            </a:r>
            <a:r>
              <a:rPr lang="en-US" dirty="0"/>
              <a:t>for black hat hacker to hack.</a:t>
            </a:r>
            <a:br>
              <a:rPr lang="en-US" dirty="0"/>
            </a:br>
            <a:r>
              <a:rPr lang="en-US" dirty="0"/>
              <a:t>Informational : Vulnerabilities which leak the critical information of the website</a:t>
            </a:r>
            <a:br>
              <a:rPr lang="en-US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21136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48A00F-FD04-4274-AAE1-CE8C18A1DD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750"/>
            <a:ext cx="12192000" cy="603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023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F8EE62-2CF6-4864-9973-04CC9EBE62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750"/>
            <a:ext cx="12192000" cy="603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847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81021D-0F3E-4584-8B75-C6670519D0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750"/>
            <a:ext cx="12192000" cy="6032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0E0A46-B60B-49BA-8AD8-328D66E718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750"/>
            <a:ext cx="12192000" cy="603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563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938EFA-F8C3-4029-AA4D-64D1634CE3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750"/>
            <a:ext cx="12192000" cy="603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14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BB0A27-F497-4B2A-8F7C-4D2703D305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750"/>
            <a:ext cx="12192000" cy="603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8776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387AD5-A827-4DDC-9F85-FB79E3A24D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750"/>
            <a:ext cx="12192000" cy="603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637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2E6717-C105-4197-9C1D-DA8E4B0C62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750"/>
            <a:ext cx="12192000" cy="603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893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98530B-36B1-4453-980F-51CE5EF22C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2750"/>
            <a:ext cx="12192000" cy="603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724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70</Words>
  <Application>Microsoft Office PowerPoint</Application>
  <PresentationFormat>Widescreen</PresentationFormat>
  <Paragraphs>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TASK 2:  FINDING VULNERABILITIES OF A GIVEN WEBSITE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2:  FINDING VULNERABILITIES OF A GIVEN WEBSITE</dc:title>
  <dc:creator>PRAGYA PARAMITA DAS</dc:creator>
  <cp:lastModifiedBy>PRAGYA PARAMITA DAS</cp:lastModifiedBy>
  <cp:revision>1</cp:revision>
  <dcterms:created xsi:type="dcterms:W3CDTF">2022-03-04T05:53:13Z</dcterms:created>
  <dcterms:modified xsi:type="dcterms:W3CDTF">2022-03-04T06:00:16Z</dcterms:modified>
</cp:coreProperties>
</file>

<file path=docProps/thumbnail.jpeg>
</file>